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3" r:id="rId3"/>
    <p:sldId id="264" r:id="rId4"/>
    <p:sldId id="265" r:id="rId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392" autoAdjust="0"/>
    <p:restoredTop sz="94660"/>
  </p:normalViewPr>
  <p:slideViewPr>
    <p:cSldViewPr snapToGrid="0">
      <p:cViewPr varScale="1">
        <p:scale>
          <a:sx n="53" d="100"/>
          <a:sy n="53" d="100"/>
        </p:scale>
        <p:origin x="108" y="8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AE0864C-53EF-1A3C-6A9F-EC2E5BD78A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EA15A201-E2F3-68E4-2E22-6375C75AD23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629FD54-A345-1378-0DEF-FFE23A68FB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FE098-0333-4B0B-A72E-4EBC45A58E2F}" type="datetimeFigureOut">
              <a:rPr kumimoji="1" lang="ja-JP" altLang="en-US" smtClean="0"/>
              <a:t>2024/12/3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B5B773A-2ABE-4510-C3A5-C092ECEDEF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59E116B-7F19-E14E-BFD7-0706FB6B25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2A3E7-6E92-4964-ABBB-F71B9274BA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3289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7AA3202-8951-E7CF-0D92-A908DB5D05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B0F2400-D477-25A0-4232-3FCBD1486F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89E179B-0AAD-3788-5037-E6C75CEDA6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FE098-0333-4B0B-A72E-4EBC45A58E2F}" type="datetimeFigureOut">
              <a:rPr kumimoji="1" lang="ja-JP" altLang="en-US" smtClean="0"/>
              <a:t>2024/12/3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F0F54B7-97F7-85CC-910E-2CAE8A1BE5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FE44037-CB4C-1AE3-45BD-86490A0567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2A3E7-6E92-4964-ABBB-F71B9274BA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13558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1281B9A9-7F3D-8DA0-5237-10D49F0EF53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6E457D6-626E-7A38-36BE-2D4C22C23D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9E29355-C4AD-CCB1-62EE-17C1C817C0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FE098-0333-4B0B-A72E-4EBC45A58E2F}" type="datetimeFigureOut">
              <a:rPr kumimoji="1" lang="ja-JP" altLang="en-US" smtClean="0"/>
              <a:t>2024/12/3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60DF1EF-E271-F02D-A8F1-8DD6749D59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8E2EE6E-0980-F6D1-46F8-2B1588CC67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2A3E7-6E92-4964-ABBB-F71B9274BA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2449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77C16A3-B787-06CD-2805-3BB3F662C3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B70EC73-F518-E06B-E518-332DF54E9D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DB86EE4-1450-846C-59F5-B27B35144F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FE098-0333-4B0B-A72E-4EBC45A58E2F}" type="datetimeFigureOut">
              <a:rPr kumimoji="1" lang="ja-JP" altLang="en-US" smtClean="0"/>
              <a:t>2024/12/3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A47BD54-AF90-BF0A-4EFA-9505013B5D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83705BA-EC1B-5D3D-D4F0-3665FE6EBF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2A3E7-6E92-4964-ABBB-F71B9274BA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43589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C36A38F-1DB1-9DB2-FA64-2AEB97BB5E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85264A7-5349-874D-B912-31ADB9E120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DCE9FB0-5A25-6622-65BE-BECAFB15AA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FE098-0333-4B0B-A72E-4EBC45A58E2F}" type="datetimeFigureOut">
              <a:rPr kumimoji="1" lang="ja-JP" altLang="en-US" smtClean="0"/>
              <a:t>2024/12/3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E01748A-B7F5-A8DF-BD97-74E75BC73D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67ADBFA-2431-5398-2491-C3F31B9B2B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2A3E7-6E92-4964-ABBB-F71B9274BA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83486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E6E9798-C5AE-CD03-D626-2CE40D360E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DC0380F-4C7A-DF51-F9F5-CE9DFAC5B3B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F91E849-7C6C-6F48-47AA-622BB74D60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4D1D411-0B44-BD84-A310-DA0B59C9F2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FE098-0333-4B0B-A72E-4EBC45A58E2F}" type="datetimeFigureOut">
              <a:rPr kumimoji="1" lang="ja-JP" altLang="en-US" smtClean="0"/>
              <a:t>2024/12/3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9F59279-A127-0A4E-33C9-BB00C761F8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9F28D4D-44A1-068C-28DB-3682786151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2A3E7-6E92-4964-ABBB-F71B9274BA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42378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E5FD642-4CAC-EAD1-B624-2ABD07C32F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25E5F95-00FB-1862-43F5-B2C1AD063F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D34BB1A-3F19-8567-B631-E84A1255C0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253B405B-6CCE-3AD2-FB88-666F6190610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03A0D5E9-F98D-5770-7B3E-275F68F8CE3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13080B9E-90D1-8888-B065-7DD576AD3B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FE098-0333-4B0B-A72E-4EBC45A58E2F}" type="datetimeFigureOut">
              <a:rPr kumimoji="1" lang="ja-JP" altLang="en-US" smtClean="0"/>
              <a:t>2024/12/3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4D40E7B1-2C1D-EA81-2C86-7610E9CCCB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11CBABD7-14A8-1FE4-632B-8382B0D321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2A3E7-6E92-4964-ABBB-F71B9274BA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64925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EB15021-0D7C-AD99-2EC3-215B120CFE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985B44E0-BC8D-E6CB-96A0-DBCCBCE49F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FE098-0333-4B0B-A72E-4EBC45A58E2F}" type="datetimeFigureOut">
              <a:rPr kumimoji="1" lang="ja-JP" altLang="en-US" smtClean="0"/>
              <a:t>2024/12/3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6305F5EC-85A2-77EB-E04E-B386F8E9DD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0A4BDF88-A338-574A-4143-69591FB23A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2A3E7-6E92-4964-ABBB-F71B9274BA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91915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11203F0-47F7-7144-7160-11FBDE88EC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FE098-0333-4B0B-A72E-4EBC45A58E2F}" type="datetimeFigureOut">
              <a:rPr kumimoji="1" lang="ja-JP" altLang="en-US" smtClean="0"/>
              <a:t>2024/12/3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9481A3F-B48A-4FD0-0B90-44D0CFF83A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B4429CA-CB2C-8F04-CEB5-81E0BC2899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2A3E7-6E92-4964-ABBB-F71B9274BA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24441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8684479-FCC8-2D9F-2BB7-03C885E397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0DFB2F4-9B5E-6235-4798-5E5DB345E8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EE66EE8-0764-764C-AA4B-66E8B214F9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9870B06-BC9C-5762-782A-25A1D0B657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FE098-0333-4B0B-A72E-4EBC45A58E2F}" type="datetimeFigureOut">
              <a:rPr kumimoji="1" lang="ja-JP" altLang="en-US" smtClean="0"/>
              <a:t>2024/12/3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F9C6FF0-FDC2-829F-E4AF-E7BC87150D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2A0C509-AC96-8663-6B6C-BC440171D1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2A3E7-6E92-4964-ABBB-F71B9274BA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41122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E81A19A-2D55-4BED-5F6C-EEEEACDE3C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A450BD73-CFC6-1099-2495-9EDB555D709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B06AFAB-CFC3-C7EA-ED5C-3CBF7CE7D6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7357ED1-3995-51D7-8F26-FE76F44FC8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FE098-0333-4B0B-A72E-4EBC45A58E2F}" type="datetimeFigureOut">
              <a:rPr kumimoji="1" lang="ja-JP" altLang="en-US" smtClean="0"/>
              <a:t>2024/12/3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3DA202A-A42A-3F44-4AC1-F8319534DE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6F5AC8F-4FBB-5A7B-511B-E579336F29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2A3E7-6E92-4964-ABBB-F71B9274BA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35256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276B2F8D-AC89-4DD6-FA04-9F293FA2B6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E66AD20-5CBF-F06C-D781-B077EB1616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F34CC76-DCB2-C2DB-68CA-0C563E24A4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5FE098-0333-4B0B-A72E-4EBC45A58E2F}" type="datetimeFigureOut">
              <a:rPr kumimoji="1" lang="ja-JP" altLang="en-US" smtClean="0"/>
              <a:t>2024/12/3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61D4302-9A29-DD08-C3F1-474BEEF052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9D86ED9-02ED-E492-6910-22D446BB9E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12A3E7-6E92-4964-ABBB-F71B9274BA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36572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6345DB7-9FAA-D26E-00F7-D1CBF677E0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90312" y="1142633"/>
            <a:ext cx="9144000" cy="2387600"/>
          </a:xfrm>
        </p:spPr>
        <p:txBody>
          <a:bodyPr>
            <a:normAutofit/>
          </a:bodyPr>
          <a:lstStyle/>
          <a:p>
            <a:r>
              <a:rPr lang="ja-JP" altLang="en-US" sz="5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グループワーク</a:t>
            </a:r>
            <a:br>
              <a:rPr lang="en-US" altLang="ja-JP" sz="5400" dirty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5400">
                <a:latin typeface="メイリオ" panose="020B0604030504040204" pitchFamily="50" charset="-128"/>
                <a:ea typeface="メイリオ" panose="020B0604030504040204" pitchFamily="50" charset="-128"/>
              </a:rPr>
              <a:t>ワークシート</a:t>
            </a:r>
            <a:endParaRPr kumimoji="1" lang="ja-JP" altLang="en-US" sz="5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E768050B-374E-5080-DEDF-134936CDE8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32560" y="4847706"/>
            <a:ext cx="9144000" cy="887931"/>
          </a:xfrm>
        </p:spPr>
        <p:txBody>
          <a:bodyPr>
            <a:noAutofit/>
          </a:bodyPr>
          <a:lstStyle/>
          <a:p>
            <a:r>
              <a:rPr kumimoji="1"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医療の質・安全学会</a:t>
            </a:r>
            <a:endParaRPr kumimoji="1" lang="en-US" altLang="ja-JP" sz="3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医療安全支援センタ</a:t>
            </a:r>
            <a:r>
              <a:rPr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ー総合支援事業推進委員会</a:t>
            </a:r>
            <a:endParaRPr kumimoji="1" lang="ja-JP" altLang="en-US" sz="3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B2CD35C-4994-9D07-1ECB-62D5FAECC6C0}"/>
              </a:ext>
            </a:extLst>
          </p:cNvPr>
          <p:cNvSpPr txBox="1"/>
          <p:nvPr/>
        </p:nvSpPr>
        <p:spPr>
          <a:xfrm>
            <a:off x="312821" y="269507"/>
            <a:ext cx="55643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医療安全支援センター全国協議会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2024</a:t>
            </a:r>
            <a:endParaRPr kumimoji="1" lang="ja-JP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770015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6D50C39-5FE2-1CAA-DF1C-AF84616B6B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グループワークのスケジュール</a:t>
            </a:r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1F5F634-C153-AE44-AFFD-3F4F20530F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6482" y="1779494"/>
            <a:ext cx="10515600" cy="453642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14</a:t>
            </a:r>
            <a:r>
              <a:rPr lang="ja-JP" altLang="en-US" sz="2400">
                <a:latin typeface="メイリオ" panose="020B0604030504040204" pitchFamily="50" charset="-128"/>
                <a:ea typeface="メイリオ" panose="020B0604030504040204" pitchFamily="50" charset="-128"/>
              </a:rPr>
              <a:t>：</a:t>
            </a:r>
            <a:r>
              <a:rPr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15-14</a:t>
            </a:r>
            <a:r>
              <a:rPr lang="ja-JP" altLang="en-US" sz="2400">
                <a:latin typeface="メイリオ" panose="020B0604030504040204" pitchFamily="50" charset="-128"/>
                <a:ea typeface="メイリオ" panose="020B0604030504040204" pitchFamily="50" charset="-128"/>
              </a:rPr>
              <a:t>：</a:t>
            </a:r>
            <a:r>
              <a:rPr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45 </a:t>
            </a:r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グループワーク</a:t>
            </a:r>
            <a:endParaRPr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2400">
                <a:latin typeface="メイリオ" panose="020B0604030504040204" pitchFamily="50" charset="-128"/>
                <a:ea typeface="メイリオ" panose="020B0604030504040204" pitchFamily="50" charset="-128"/>
              </a:rPr>
              <a:t>　　このワークシート</a:t>
            </a:r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をもとに、グループワークを行ってください</a:t>
            </a:r>
            <a:endParaRPr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endParaRPr lang="ja-JP" altLang="en-US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14</a:t>
            </a:r>
            <a:r>
              <a:rPr lang="ja-JP" altLang="en-US" sz="2400">
                <a:latin typeface="メイリオ" panose="020B0604030504040204" pitchFamily="50" charset="-128"/>
                <a:ea typeface="メイリオ" panose="020B0604030504040204" pitchFamily="50" charset="-128"/>
              </a:rPr>
              <a:t>：</a:t>
            </a:r>
            <a:r>
              <a:rPr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45-14</a:t>
            </a:r>
            <a:r>
              <a:rPr lang="ja-JP" altLang="en-US" sz="2400">
                <a:latin typeface="メイリオ" panose="020B0604030504040204" pitchFamily="50" charset="-128"/>
                <a:ea typeface="メイリオ" panose="020B0604030504040204" pitchFamily="50" charset="-128"/>
              </a:rPr>
              <a:t>：</a:t>
            </a:r>
            <a:r>
              <a:rPr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55</a:t>
            </a:r>
          </a:p>
          <a:p>
            <a:pPr marL="0" indent="0">
              <a:buNone/>
            </a:pPr>
            <a:r>
              <a:rPr lang="ja-JP" altLang="en-US" sz="2400">
                <a:latin typeface="メイリオ" panose="020B0604030504040204" pitchFamily="50" charset="-128"/>
                <a:ea typeface="メイリオ" panose="020B0604030504040204" pitchFamily="50" charset="-128"/>
              </a:rPr>
              <a:t>　　グループでの検討内容の発表（数グループを指名します）</a:t>
            </a:r>
            <a:endParaRPr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endParaRPr lang="ja-JP" altLang="en-US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14</a:t>
            </a:r>
            <a:r>
              <a:rPr lang="ja-JP" altLang="en-US" sz="2400">
                <a:latin typeface="メイリオ" panose="020B0604030504040204" pitchFamily="50" charset="-128"/>
                <a:ea typeface="メイリオ" panose="020B0604030504040204" pitchFamily="50" charset="-128"/>
              </a:rPr>
              <a:t>：</a:t>
            </a:r>
            <a:r>
              <a:rPr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55-15</a:t>
            </a:r>
            <a:r>
              <a:rPr lang="ja-JP" altLang="en-US" sz="2400">
                <a:latin typeface="メイリオ" panose="020B0604030504040204" pitchFamily="50" charset="-128"/>
                <a:ea typeface="メイリオ" panose="020B0604030504040204" pitchFamily="50" charset="-128"/>
              </a:rPr>
              <a:t>：</a:t>
            </a:r>
            <a:r>
              <a:rPr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00 </a:t>
            </a:r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全体共有</a:t>
            </a:r>
            <a:endParaRPr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2400">
                <a:latin typeface="メイリオ" panose="020B0604030504040204" pitchFamily="50" charset="-128"/>
                <a:ea typeface="メイリオ" panose="020B0604030504040204" pitchFamily="50" charset="-128"/>
              </a:rPr>
              <a:t>　　午後の部のまとめ</a:t>
            </a:r>
            <a:endParaRPr lang="ja-JP" altLang="en-US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113839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5EF0264-307F-08F4-CC19-75A907F2F0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153035"/>
            <a:ext cx="10515600" cy="1325563"/>
          </a:xfrm>
        </p:spPr>
        <p:txBody>
          <a:bodyPr/>
          <a:lstStyle/>
          <a:p>
            <a:r>
              <a:rPr lang="ja-JP" altLang="en-US" sz="4000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グループワークの進め方</a:t>
            </a:r>
            <a:r>
              <a:rPr lang="ja-JP" altLang="en-US" sz="3200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（予定；</a:t>
            </a:r>
            <a:r>
              <a:rPr lang="en-US" altLang="ja-JP" sz="3200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14:15-14:45</a:t>
            </a:r>
            <a:r>
              <a:rPr lang="ja-JP" altLang="en-US" sz="3200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  <a:endParaRPr kumimoji="1" lang="ja-JP" altLang="en-US" sz="3200" u="sng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5CFA7DD-A171-ADD7-01A0-136245B031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7660" y="1044512"/>
            <a:ext cx="11536680" cy="5602859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lnSpc>
                <a:spcPct val="110000"/>
              </a:lnSpc>
              <a:buFont typeface="+mj-lt"/>
              <a:buAutoNum type="arabicPeriod"/>
            </a:pP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グループ内で自己紹介（所属、氏名）を行ってください</a:t>
            </a:r>
            <a:endParaRPr lang="en-US" altLang="ja-JP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514350" indent="-514350">
              <a:lnSpc>
                <a:spcPct val="110000"/>
              </a:lnSpc>
              <a:buFont typeface="+mj-lt"/>
              <a:buAutoNum type="arabicPeriod"/>
            </a:pPr>
            <a:r>
              <a:rPr lang="en-US" altLang="ja-JP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12/6</a:t>
            </a:r>
            <a:r>
              <a:rPr lang="ja-JP" altLang="en-US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に誕生日が最も近い方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が司会役（発表者）、次に近い方が書記役になってください</a:t>
            </a:r>
            <a:endParaRPr lang="en-US" altLang="ja-JP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514350" indent="-514350">
              <a:lnSpc>
                <a:spcPct val="110000"/>
              </a:lnSpc>
              <a:buFont typeface="+mj-lt"/>
              <a:buAutoNum type="arabicPeriod"/>
            </a:pP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司会は、ワークシートの課題について、グループ内で意見交換してください</a:t>
            </a:r>
            <a:endParaRPr lang="en-US" altLang="ja-JP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514350" indent="-514350">
              <a:lnSpc>
                <a:spcPct val="110000"/>
              </a:lnSpc>
              <a:buFont typeface="+mj-lt"/>
              <a:buAutoNum type="arabicPeriod"/>
            </a:pP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書記は、メンバーの氏名、ワークシートに検討結果を記入してください</a:t>
            </a:r>
            <a:endParaRPr lang="en-US" altLang="ja-JP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（＊記入済みのワークシートは、会終了後にメールにて事務局宛に提出）</a:t>
            </a:r>
            <a:endParaRPr lang="en-US" altLang="ja-JP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en-US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  <a:t>5. 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ディスカッションでは、参加者各自が発言できるよう配慮をお願 </a:t>
            </a:r>
            <a:endParaRPr lang="en-US" altLang="ja-JP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    いします</a:t>
            </a:r>
            <a:endParaRPr lang="en-US" altLang="ja-JP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en-US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  <a:t>6. 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発言を肯定的に受け止め「批判しない」「辱めない」「名指しし</a:t>
            </a:r>
            <a:endParaRPr lang="en-US" altLang="ja-JP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en-US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  <a:t>    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ない」ことを心がけてください</a:t>
            </a:r>
            <a:endParaRPr lang="en-US" altLang="ja-JP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212793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A96DED6-674A-4272-A0E7-2B19616249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0842" y="146139"/>
            <a:ext cx="11308975" cy="1421578"/>
          </a:xfrm>
        </p:spPr>
        <p:txBody>
          <a:bodyPr>
            <a:noAutofit/>
          </a:bodyPr>
          <a:lstStyle/>
          <a:p>
            <a:pPr fontAlgn="base">
              <a:lnSpc>
                <a:spcPct val="100000"/>
              </a:lnSpc>
            </a:pPr>
            <a:r>
              <a:rPr kumimoji="1" lang="ja-JP" altLang="en-US" sz="3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課題．美容医療の相談経験（ない場合にはあったと想定して）を踏まえて、相談対応上の課題や対処方法を検討してください。　　　</a:t>
            </a:r>
            <a:br>
              <a:rPr kumimoji="1" lang="en-US" altLang="ja-JP" sz="3000" dirty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kumimoji="1" lang="ja-JP" altLang="en-US" sz="3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　（＊武田先生へのご質問を含めていただいて結構です）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2087631-4DDA-82F8-E37D-134BF60E14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123" y="1719469"/>
            <a:ext cx="11111753" cy="4623059"/>
          </a:xfrm>
        </p:spPr>
        <p:txBody>
          <a:bodyPr/>
          <a:lstStyle/>
          <a:p>
            <a:pPr marL="0" indent="0">
              <a:buNone/>
            </a:pPr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（グループメンバー氏名；司会：　　　　書記：　　　　　　　）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428F67B-3704-5C0F-A2F8-001FD4576234}"/>
              </a:ext>
            </a:extLst>
          </p:cNvPr>
          <p:cNvSpPr txBox="1"/>
          <p:nvPr/>
        </p:nvSpPr>
        <p:spPr>
          <a:xfrm>
            <a:off x="5885330" y="6342529"/>
            <a:ext cx="61863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記載欄が不足する場合には、ページを増やしてください。</a:t>
            </a:r>
          </a:p>
        </p:txBody>
      </p:sp>
    </p:spTree>
    <p:extLst>
      <p:ext uri="{BB962C8B-B14F-4D97-AF65-F5344CB8AC3E}">
        <p14:creationId xmlns:p14="http://schemas.microsoft.com/office/powerpoint/2010/main" val="17566126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254</TotalTime>
  <Words>278</Words>
  <Application>Microsoft Office PowerPoint</Application>
  <PresentationFormat>ワイド画面</PresentationFormat>
  <Paragraphs>26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9" baseType="lpstr">
      <vt:lpstr>メイリオ</vt:lpstr>
      <vt:lpstr>游ゴシック</vt:lpstr>
      <vt:lpstr>游ゴシック Light</vt:lpstr>
      <vt:lpstr>Arial</vt:lpstr>
      <vt:lpstr>Office テーマ</vt:lpstr>
      <vt:lpstr>グループワーク ワークシート</vt:lpstr>
      <vt:lpstr>グループワークのスケジュール</vt:lpstr>
      <vt:lpstr>グループワークの進め方（予定；14:15-14:45）</vt:lpstr>
      <vt:lpstr>課題．美容医療の相談経験（ない場合にはあったと想定して）を踏まえて、相談対応上の課題や対処方法を検討してください。　　　 　　　　（＊武田先生へのご質問を含めていただいて結構です）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グループワーク ワークシート</dc:title>
  <dc:creator>裕之 荒神</dc:creator>
  <cp:lastModifiedBy>事務局  小松</cp:lastModifiedBy>
  <cp:revision>4</cp:revision>
  <dcterms:created xsi:type="dcterms:W3CDTF">2024-02-12T07:01:35Z</dcterms:created>
  <dcterms:modified xsi:type="dcterms:W3CDTF">2024-12-03T09:57:40Z</dcterms:modified>
</cp:coreProperties>
</file>