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9" autoAdjust="0"/>
    <p:restoredTop sz="94660"/>
  </p:normalViewPr>
  <p:slideViewPr>
    <p:cSldViewPr snapToGrid="0">
      <p:cViewPr varScale="1">
        <p:scale>
          <a:sx n="71" d="100"/>
          <a:sy n="71" d="100"/>
        </p:scale>
        <p:origin x="474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E0864C-53EF-1A3C-6A9F-EC2E5BD78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15A201-E2F3-68E4-2E22-6375C75AD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29FD54-A345-1378-0DEF-FFE23A68F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B773A-2ABE-4510-C3A5-C092ECEDE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9E116B-7F19-E14E-BFD7-0706FB6B2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2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A3202-8951-E7CF-0D92-A908DB5D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0F2400-D477-25A0-4232-3FCBD1486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9E179B-0AAD-3788-5037-E6C75CED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0F54B7-97F7-85CC-910E-2CAE8A1B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E44037-CB4C-1AE3-45BD-86490A05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355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281B9A9-7F3D-8DA0-5237-10D49F0EF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E457D6-626E-7A38-36BE-2D4C22C23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E29355-C4AD-CCB1-62EE-17C1C817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0DF1EF-E271-F02D-A8F1-8DD6749D5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E2EE6E-0980-F6D1-46F8-2B1588CC6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4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7C16A3-B787-06CD-2805-3BB3F662C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70EC73-F518-E06B-E518-332DF54E9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B86EE4-1450-846C-59F5-B27B3514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47BD54-AF90-BF0A-4EFA-9505013B5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3705BA-EC1B-5D3D-D4F0-3665FE6E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5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6A38F-1DB1-9DB2-FA64-2AEB97BB5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5264A7-5349-874D-B912-31ADB9E12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CE9FB0-5A25-6622-65BE-BECAFB15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01748A-B7F5-A8DF-BD97-74E75BC73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7ADBFA-2431-5398-2491-C3F31B9B2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34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6E9798-C5AE-CD03-D626-2CE40D360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C0380F-4C7A-DF51-F9F5-CE9DFAC5B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91E849-7C6C-6F48-47AA-622BB74D6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D1D411-0B44-BD84-A310-DA0B59C9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F59279-A127-0A4E-33C9-BB00C761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F28D4D-44A1-068C-28DB-368278615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23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5FD642-4CAC-EAD1-B624-2ABD07C32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5E5F95-00FB-1862-43F5-B2C1AD063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34BB1A-3F19-8567-B631-E84A1255C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3B405B-6CCE-3AD2-FB88-666F619061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A0D5E9-F98D-5770-7B3E-275F68F8C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3080B9E-90D1-8888-B065-7DD576AD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40E7B1-2C1D-EA81-2C86-7610E9CC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1CBABD7-14A8-1FE4-632B-8382B0D32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49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B15021-0D7C-AD99-2EC3-215B120C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5B44E0-BC8D-E6CB-96A0-DBCCBCE4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305F5EC-85A2-77EB-E04E-B386F8E9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A4BDF88-A338-574A-4143-69591FB2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19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11203F0-47F7-7144-7160-11FBDE88E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9481A3F-B48A-4FD0-0B90-44D0CFF8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4429CA-CB2C-8F04-CEB5-81E0BC289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44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684479-FCC8-2D9F-2BB7-03C885E39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DFB2F4-9B5E-6235-4798-5E5DB345E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E66EE8-0764-764C-AA4B-66E8B214F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870B06-BC9C-5762-782A-25A1D0B6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9C6FF0-FDC2-829F-E4AF-E7BC87150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A0C509-AC96-8663-6B6C-BC440171D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1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1A19A-2D55-4BED-5F6C-EEEEACDE3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50BD73-CFC6-1099-2495-9EDB555D7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06AFAB-CFC3-C7EA-ED5C-3CBF7CE7D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57ED1-3995-51D7-8F26-FE76F44F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DA202A-A42A-3F44-4AC1-F8319534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F5AC8F-4FBB-5A7B-511B-E579336F2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52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76B2F8D-AC89-4DD6-FA04-9F293FA2B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66AD20-5CBF-F06C-D781-B077EB161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34CC76-DCB2-C2DB-68CA-0C563E24A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E098-0333-4B0B-A72E-4EBC45A58E2F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1D4302-9A29-DD08-C3F1-474BEEF05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D86ED9-02ED-E492-6910-22D446BB9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2A3E7-6E92-4964-ABBB-F71B9274B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65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345DB7-9FAA-D26E-00F7-D1CBF677E0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312" y="1142633"/>
            <a:ext cx="9144000" cy="2387600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</a:t>
            </a:r>
            <a:b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ワークシート</a:t>
            </a:r>
            <a:endParaRPr kumimoji="1"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68050B-374E-5080-DEDF-134936CDE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560" y="4847706"/>
            <a:ext cx="9144000" cy="887931"/>
          </a:xfrm>
        </p:spPr>
        <p:txBody>
          <a:bodyPr>
            <a:noAutofit/>
          </a:bodyPr>
          <a:lstStyle/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医療の質・安全学会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医療安全支援センタ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ー総合支援事業推進委員会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2CD35C-4994-9D07-1ECB-62D5FAECC6C0}"/>
              </a:ext>
            </a:extLst>
          </p:cNvPr>
          <p:cNvSpPr txBox="1"/>
          <p:nvPr/>
        </p:nvSpPr>
        <p:spPr>
          <a:xfrm>
            <a:off x="312821" y="269507"/>
            <a:ext cx="5564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医療安全支援センター全国協議会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2024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00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D50C39-5FE2-1CAA-DF1C-AF84616B6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グループワークのスケジュール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F5F634-C153-AE44-AFFD-3F4F20530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1779494"/>
            <a:ext cx="10515600" cy="4536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40-15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ワークシートをもとに、グループワークを行ってください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20-15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小グループ（数グループをまとめたグループ）で共有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ワークシートをもとに、検討結果を発表してください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（各小グループごとにファシリテーターが進行をします。）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45-15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55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全体共有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各グループのファシリテーターが、グループワークの結果を全体で共有します。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138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F0264-307F-08F4-CC19-75A907F2F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グループワークの進め方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（予定；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14:40-15:20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CFA7DD-A171-ADD7-01A0-136245B03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564"/>
            <a:ext cx="10515600" cy="51771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グループ内で自己紹介（所属、氏名）を行ってください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司会役（発表者）と書記役を決めてください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司会役は、ワークシートの課題について、グループ内でディスカッションを行ってください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書記役は、ワークシートに検討結果を記入してください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ディスカッションでは、参加者各自が発言できるよう配慮をお願いします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発言を肯定的に受け止め「批判しない」「辱めない」「名指ししない」ことを心がけてください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不明な点等あれば、ファシリテーターが各グループをラウンドしますので、その際に尋ねてください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92127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6DED6-674A-4272-A0E7-2B1961624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506" y="297890"/>
            <a:ext cx="11308975" cy="1325563"/>
          </a:xfrm>
        </p:spPr>
        <p:txBody>
          <a:bodyPr>
            <a:noAutofit/>
          </a:bodyPr>
          <a:lstStyle/>
          <a:p>
            <a:r>
              <a:rPr kumimoji="1"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課題１：対応困難な相談者の経験（検討時間目安；</a:t>
            </a:r>
            <a:r>
              <a:rPr lang="en-US" altLang="ja-JP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br>
              <a:rPr kumimoji="1" lang="en-US" altLang="ja-JP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対応困難な相談者にはどのような特徴／傾向がありましたか？</a:t>
            </a:r>
            <a:endParaRPr kumimoji="1" lang="ja-JP" altLang="en-US" sz="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087631-4DDA-82F8-E37D-134BF60E1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123" y="1623453"/>
            <a:ext cx="11111753" cy="435133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（グループ番号；　　　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28F67B-3704-5C0F-A2F8-001FD4576234}"/>
              </a:ext>
            </a:extLst>
          </p:cNvPr>
          <p:cNvSpPr txBox="1"/>
          <p:nvPr/>
        </p:nvSpPr>
        <p:spPr>
          <a:xfrm>
            <a:off x="5885330" y="6342529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記載欄が不足する場合には、ページを増やしてください。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5661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E246A-BDB8-0FBA-7574-000432CED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B06BD3-0D6D-4882-2F86-BDA1A378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81" y="220427"/>
            <a:ext cx="11725835" cy="1325563"/>
          </a:xfrm>
        </p:spPr>
        <p:txBody>
          <a:bodyPr>
            <a:noAutofit/>
          </a:bodyPr>
          <a:lstStyle/>
          <a:p>
            <a:r>
              <a:rPr kumimoji="1"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課題２：対応困難な相談者への対応（検討時間目安；</a:t>
            </a:r>
            <a:r>
              <a:rPr lang="en-US" altLang="ja-JP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  <a:br>
              <a:rPr kumimoji="1" lang="en-US" altLang="ja-JP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どのような対応、仕組みが役立ちましたか？／役立ちそうですか？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7D040E-0639-C1EA-A7DD-790B50E21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123" y="1545990"/>
            <a:ext cx="11111753" cy="458138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（グループ番号；　　　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6E8116-BE4C-88BC-ABB5-FEC729F6960E}"/>
              </a:ext>
            </a:extLst>
          </p:cNvPr>
          <p:cNvSpPr txBox="1"/>
          <p:nvPr/>
        </p:nvSpPr>
        <p:spPr>
          <a:xfrm>
            <a:off x="5885330" y="6342529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記載欄が不足する場合には、ページを増やしてください。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227755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317</Words>
  <Application>Microsoft Office PowerPoint</Application>
  <PresentationFormat>ワイド画面</PresentationFormat>
  <Paragraphs>28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Office テーマ</vt:lpstr>
      <vt:lpstr>グループワーク ワークシート</vt:lpstr>
      <vt:lpstr>グループワークのスケジュール</vt:lpstr>
      <vt:lpstr>グループワークの進め方（予定；14:40-15:20）</vt:lpstr>
      <vt:lpstr>課題１：対応困難な相談者の経験（検討時間目安；20分） 対応困難な相談者にはどのような特徴／傾向がありましたか？</vt:lpstr>
      <vt:lpstr>課題２：対応困難な相談者への対応（検討時間目安；20分） どのような対応、仕組みが役立ちましたか？／役立ちそうですか？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グループワーク ワークシート</dc:title>
  <dc:creator>裕之 荒神</dc:creator>
  <cp:lastModifiedBy>裕之 荒神</cp:lastModifiedBy>
  <cp:revision>2</cp:revision>
  <dcterms:created xsi:type="dcterms:W3CDTF">2024-02-12T07:01:35Z</dcterms:created>
  <dcterms:modified xsi:type="dcterms:W3CDTF">2024-02-12T17:35:10Z</dcterms:modified>
</cp:coreProperties>
</file>